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48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180360" y="432000"/>
            <a:ext cx="9718920" cy="5507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Ця земля так довго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на цей день чекала.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лине з неба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теплий чистий дощ.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сонце правди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порозгонить хмари,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Коли пісню щастя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заспіває хтось.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180360" y="432000"/>
            <a:ext cx="9718920" cy="5507640"/>
          </a:xfrm>
          <a:prstGeom prst="rect">
            <a:avLst/>
          </a:prstGeom>
          <a:solidFill>
            <a:srgbClr val="0000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 цей день нарешті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до нас увірвався -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Він приніс нам віру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 світле майбуття.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Через свого Сина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Всемогутній Батько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Нам дарує ріки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вічного життя. 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180360" y="432000"/>
            <a:ext cx="9718920" cy="5867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слава: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Лунає пісня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над схилами Дніпра.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слава: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Співає вільна Україна. </a:t>
            </a:r>
            <a:endParaRPr b="0" lang="uk-UA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180360" y="432000"/>
            <a:ext cx="9718920" cy="5687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Люди України!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Підіймайте руки,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Прославляйте Сина -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Він єдиний Бог.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Він своєю кров'ю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розірвав кайдани.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Він достоїн слави -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ffffff"/>
                </a:solidFill>
                <a:latin typeface="Arial"/>
                <a:ea typeface="DejaVu Sans"/>
              </a:rPr>
              <a:t>Ісус Христос. 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80360" y="432000"/>
            <a:ext cx="9718920" cy="5867640"/>
          </a:xfrm>
          <a:prstGeom prst="rect">
            <a:avLst/>
          </a:prstGeom>
          <a:solidFill>
            <a:srgbClr val="00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слава: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Лунає пісня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над схилами Дніпра.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слава,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Ісусу слава: </a:t>
            </a:r>
            <a:endParaRPr b="0" lang="uk-UA" sz="5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5400" spc="-1" strike="noStrike">
                <a:solidFill>
                  <a:srgbClr val="ffffff"/>
                </a:solidFill>
                <a:latin typeface="Arial"/>
                <a:ea typeface="DejaVu Sans"/>
              </a:rPr>
              <a:t>Співає вільна Україна. </a:t>
            </a:r>
            <a:endParaRPr b="0" lang="uk-UA" sz="5400" spc="-1" strike="noStrike"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360000" y="6480000"/>
            <a:ext cx="1620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uk-UA" sz="1800" spc="-1" strike="noStrike">
                <a:solidFill>
                  <a:srgbClr val="cccccc"/>
                </a:solidFill>
                <a:latin typeface="Arial"/>
              </a:rPr>
              <a:t>Зображення: </a:t>
            </a:r>
            <a:endParaRPr b="0" lang="uk-UA" sz="1800" spc="-1" strike="noStrike">
              <a:solidFill>
                <a:srgbClr val="cccccc"/>
              </a:solidFill>
              <a:latin typeface="Arial"/>
            </a:endParaRPr>
          </a:p>
          <a:p>
            <a:r>
              <a:rPr b="0" lang="uk-UA" sz="1800" spc="-1" strike="noStrike">
                <a:solidFill>
                  <a:srgbClr val="cccccc"/>
                </a:solidFill>
                <a:latin typeface="Arial"/>
              </a:rPr>
              <a:t>pexels.com</a:t>
            </a:r>
            <a:endParaRPr b="0" lang="uk-UA" sz="1800" spc="-1" strike="noStrike">
              <a:solidFill>
                <a:srgbClr val="cccccc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LibreOffice/7.0.0.3$Windows_X86_64 LibreOffice_project/8061b3e9204bef6b321a21033174034a5e2ea88e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2021-08-06T20:37:03Z</dcterms:created>
  <dc:creator/>
  <dc:description/>
  <dc:language>uk-UA</dc:language>
  <cp:lastModifiedBy/>
  <dcterms:modified xsi:type="dcterms:W3CDTF">2021-08-09T20:32:09Z</dcterms:modified>
  <cp:revision>3</cp:revision>
  <dc:subject/>
  <dc:title>Презентація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Довільний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</vt:i4>
  </property>
</Properties>
</file>